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umnoiab.19" initials="A" lastIdx="1" clrIdx="0">
    <p:extLst>
      <p:ext uri="{19B8F6BF-5375-455C-9EA6-DF929625EA0E}">
        <p15:presenceInfo xmlns:p15="http://schemas.microsoft.com/office/powerpoint/2012/main" userId="Alumnoiab.19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A7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69" d="100"/>
          <a:sy n="69" d="100"/>
        </p:scale>
        <p:origin x="84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24FA7C-0B42-47EA-9A5F-E26781D9ACA6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DB9F331-137B-4B2E-9085-440E6BE9449B}">
      <dgm:prSet phldrT="[Texto]"/>
      <dgm:spPr>
        <a:solidFill>
          <a:schemeClr val="tx1"/>
        </a:solidFill>
      </dgm:spPr>
      <dgm:t>
        <a:bodyPr/>
        <a:lstStyle/>
        <a:p>
          <a:r>
            <a:rPr lang="en-US" noProof="0" dirty="0" smtClean="0"/>
            <a:t>Blok users that insult you on line </a:t>
          </a:r>
          <a:endParaRPr lang="en-US" noProof="0" dirty="0"/>
        </a:p>
      </dgm:t>
    </dgm:pt>
    <dgm:pt modelId="{A3E3370B-B43F-4C86-9152-AD947E6F4526}" type="parTrans" cxnId="{13A106E3-5F85-4EF0-9F33-1145226CFB27}">
      <dgm:prSet/>
      <dgm:spPr/>
      <dgm:t>
        <a:bodyPr/>
        <a:lstStyle/>
        <a:p>
          <a:endParaRPr lang="es-ES"/>
        </a:p>
      </dgm:t>
    </dgm:pt>
    <dgm:pt modelId="{C91EF5D1-664F-4223-88ED-9811CC588A0C}" type="sibTrans" cxnId="{13A106E3-5F85-4EF0-9F33-1145226CFB27}">
      <dgm:prSet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2948860E-81DF-44BC-8A74-4EA993124C59}">
      <dgm:prSet phldrT="[Texto]" phldr="1"/>
      <dgm:spPr/>
      <dgm:t>
        <a:bodyPr/>
        <a:lstStyle/>
        <a:p>
          <a:endParaRPr lang="en-US" noProof="0" dirty="0"/>
        </a:p>
      </dgm:t>
    </dgm:pt>
    <dgm:pt modelId="{E66401E0-7068-4C28-8E03-B10B7344DA22}" type="parTrans" cxnId="{66C19472-277F-4606-83D3-539C8126F7C7}">
      <dgm:prSet/>
      <dgm:spPr/>
      <dgm:t>
        <a:bodyPr/>
        <a:lstStyle/>
        <a:p>
          <a:endParaRPr lang="es-ES"/>
        </a:p>
      </dgm:t>
    </dgm:pt>
    <dgm:pt modelId="{DE998626-857C-49A5-A3DA-BECD18AF833F}" type="sibTrans" cxnId="{66C19472-277F-4606-83D3-539C8126F7C7}">
      <dgm:prSet/>
      <dgm:spPr/>
      <dgm:t>
        <a:bodyPr/>
        <a:lstStyle/>
        <a:p>
          <a:endParaRPr lang="es-ES"/>
        </a:p>
      </dgm:t>
    </dgm:pt>
    <dgm:pt modelId="{952F77C6-69E6-4738-A07A-CA603027BCCE}">
      <dgm:prSet phldrT="[Texto]"/>
      <dgm:spPr>
        <a:solidFill>
          <a:schemeClr val="tx1">
            <a:lumMod val="95000"/>
            <a:lumOff val="5000"/>
          </a:schemeClr>
        </a:solidFill>
      </dgm:spPr>
      <dgm:t>
        <a:bodyPr/>
        <a:lstStyle/>
        <a:p>
          <a:r>
            <a:rPr lang="en-US" noProof="0" dirty="0" smtClean="0"/>
            <a:t>Go out of insulting conversations</a:t>
          </a:r>
          <a:endParaRPr lang="en-US" noProof="0" dirty="0"/>
        </a:p>
      </dgm:t>
    </dgm:pt>
    <dgm:pt modelId="{77579A01-E0DB-4825-B9E7-EE4CBA26897B}" type="parTrans" cxnId="{544A252F-93A1-4DE1-8746-BE6940C9E1F0}">
      <dgm:prSet/>
      <dgm:spPr/>
      <dgm:t>
        <a:bodyPr/>
        <a:lstStyle/>
        <a:p>
          <a:endParaRPr lang="es-ES"/>
        </a:p>
      </dgm:t>
    </dgm:pt>
    <dgm:pt modelId="{C64BB311-8BB6-47FF-BF7C-8B88D7BBD271}" type="sibTrans" cxnId="{544A252F-93A1-4DE1-8746-BE6940C9E1F0}">
      <dgm:prSet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63213594-1BBE-4834-8239-3662D80EC93E}">
      <dgm:prSet phldrT="[Texto]" phldr="1"/>
      <dgm:spPr/>
      <dgm:t>
        <a:bodyPr/>
        <a:lstStyle/>
        <a:p>
          <a:endParaRPr lang="es-ES"/>
        </a:p>
      </dgm:t>
    </dgm:pt>
    <dgm:pt modelId="{B5B33069-AB54-4620-ACDF-5854D9C5EB9F}" type="parTrans" cxnId="{CFEB6997-A638-4E75-831C-D5F43CE8946D}">
      <dgm:prSet/>
      <dgm:spPr/>
      <dgm:t>
        <a:bodyPr/>
        <a:lstStyle/>
        <a:p>
          <a:endParaRPr lang="es-ES"/>
        </a:p>
      </dgm:t>
    </dgm:pt>
    <dgm:pt modelId="{6EB774D3-3DD1-46AD-BCCE-68BD80241FEA}" type="sibTrans" cxnId="{CFEB6997-A638-4E75-831C-D5F43CE8946D}">
      <dgm:prSet/>
      <dgm:spPr/>
      <dgm:t>
        <a:bodyPr/>
        <a:lstStyle/>
        <a:p>
          <a:endParaRPr lang="es-ES"/>
        </a:p>
      </dgm:t>
    </dgm:pt>
    <dgm:pt modelId="{D651D752-B110-4A3F-AFA8-014CD8C85A4D}">
      <dgm:prSet phldrT="[Texto]"/>
      <dgm:spPr>
        <a:solidFill>
          <a:schemeClr val="tx1">
            <a:lumMod val="95000"/>
            <a:lumOff val="5000"/>
          </a:schemeClr>
        </a:solidFill>
      </dgm:spPr>
      <dgm:t>
        <a:bodyPr/>
        <a:lstStyle/>
        <a:p>
          <a:r>
            <a:rPr lang="en-US" noProof="0" dirty="0" smtClean="0"/>
            <a:t>Do not insult other users any way its possible </a:t>
          </a:r>
          <a:endParaRPr lang="en-US" noProof="0" dirty="0"/>
        </a:p>
      </dgm:t>
    </dgm:pt>
    <dgm:pt modelId="{754757AE-7E1B-4078-9F7A-7AF097D80574}" type="parTrans" cxnId="{24FA1BC2-D814-438F-831F-4DBD2C9C3EAF}">
      <dgm:prSet/>
      <dgm:spPr/>
      <dgm:t>
        <a:bodyPr/>
        <a:lstStyle/>
        <a:p>
          <a:endParaRPr lang="es-ES"/>
        </a:p>
      </dgm:t>
    </dgm:pt>
    <dgm:pt modelId="{C61D3146-C462-4D0C-A177-E16EF7C05AC1}" type="sibTrans" cxnId="{24FA1BC2-D814-438F-831F-4DBD2C9C3EAF}">
      <dgm:prSet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3869C8A3-DCDD-40CD-BE37-645A15FE3808}">
      <dgm:prSet phldrT="[Texto]" phldr="1"/>
      <dgm:spPr/>
      <dgm:t>
        <a:bodyPr/>
        <a:lstStyle/>
        <a:p>
          <a:endParaRPr lang="es-ES" dirty="0"/>
        </a:p>
      </dgm:t>
    </dgm:pt>
    <dgm:pt modelId="{D46534BD-34EE-47A1-812E-7E7C682A5196}" type="parTrans" cxnId="{E2AF9D39-56C7-4015-BC86-0A0791F65959}">
      <dgm:prSet/>
      <dgm:spPr/>
      <dgm:t>
        <a:bodyPr/>
        <a:lstStyle/>
        <a:p>
          <a:endParaRPr lang="es-ES"/>
        </a:p>
      </dgm:t>
    </dgm:pt>
    <dgm:pt modelId="{B44F63E5-846E-4272-B6B6-5974B5C8D624}" type="sibTrans" cxnId="{E2AF9D39-56C7-4015-BC86-0A0791F65959}">
      <dgm:prSet/>
      <dgm:spPr/>
      <dgm:t>
        <a:bodyPr/>
        <a:lstStyle/>
        <a:p>
          <a:endParaRPr lang="es-ES"/>
        </a:p>
      </dgm:t>
    </dgm:pt>
    <dgm:pt modelId="{A0D11D85-B0F0-477D-865E-BBCE22DFE4D5}" type="pres">
      <dgm:prSet presAssocID="{CA24FA7C-0B42-47EA-9A5F-E26781D9ACA6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D8A9AD4B-56A2-4C7A-BEB1-80D24A849196}" type="pres">
      <dgm:prSet presAssocID="{8DB9F331-137B-4B2E-9085-440E6BE9449B}" presName="composite" presStyleCnt="0"/>
      <dgm:spPr/>
    </dgm:pt>
    <dgm:pt modelId="{2260AAA4-7357-4AD1-BB97-99DFC382562B}" type="pres">
      <dgm:prSet presAssocID="{8DB9F331-137B-4B2E-9085-440E6BE9449B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EB6727A-1D9D-440F-8E9F-DD77263282BA}" type="pres">
      <dgm:prSet presAssocID="{8DB9F331-137B-4B2E-9085-440E6BE9449B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3C656AC-6C70-48DF-AD8C-56A80B539353}" type="pres">
      <dgm:prSet presAssocID="{8DB9F331-137B-4B2E-9085-440E6BE9449B}" presName="BalanceSpacing" presStyleCnt="0"/>
      <dgm:spPr/>
    </dgm:pt>
    <dgm:pt modelId="{E47544B1-494D-4D0B-BF1F-D107C10885DD}" type="pres">
      <dgm:prSet presAssocID="{8DB9F331-137B-4B2E-9085-440E6BE9449B}" presName="BalanceSpacing1" presStyleCnt="0"/>
      <dgm:spPr/>
    </dgm:pt>
    <dgm:pt modelId="{2FCFBAFF-E8EB-41FF-91DF-DD51BA5172DC}" type="pres">
      <dgm:prSet presAssocID="{C91EF5D1-664F-4223-88ED-9811CC588A0C}" presName="Accent1Text" presStyleLbl="node1" presStyleIdx="1" presStyleCnt="6"/>
      <dgm:spPr/>
      <dgm:t>
        <a:bodyPr/>
        <a:lstStyle/>
        <a:p>
          <a:endParaRPr lang="es-ES"/>
        </a:p>
      </dgm:t>
    </dgm:pt>
    <dgm:pt modelId="{DB4C4346-6B39-40DF-AB9F-79FFF250D3B6}" type="pres">
      <dgm:prSet presAssocID="{C91EF5D1-664F-4223-88ED-9811CC588A0C}" presName="spaceBetweenRectangles" presStyleCnt="0"/>
      <dgm:spPr/>
    </dgm:pt>
    <dgm:pt modelId="{B002FE3E-D4A6-49CE-9679-142FEAB59A3D}" type="pres">
      <dgm:prSet presAssocID="{952F77C6-69E6-4738-A07A-CA603027BCCE}" presName="composite" presStyleCnt="0"/>
      <dgm:spPr/>
    </dgm:pt>
    <dgm:pt modelId="{4ED84DE9-4C88-4F30-8C36-997A287CB2CB}" type="pres">
      <dgm:prSet presAssocID="{952F77C6-69E6-4738-A07A-CA603027BCCE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7885675-75FA-4BEE-A027-CBBC33C2A4FC}" type="pres">
      <dgm:prSet presAssocID="{952F77C6-69E6-4738-A07A-CA603027BCCE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12123C0-AD8F-4EF6-8EA0-105C5885D6F8}" type="pres">
      <dgm:prSet presAssocID="{952F77C6-69E6-4738-A07A-CA603027BCCE}" presName="BalanceSpacing" presStyleCnt="0"/>
      <dgm:spPr/>
    </dgm:pt>
    <dgm:pt modelId="{878C4A3E-D14E-4B66-B740-92D30229A4EF}" type="pres">
      <dgm:prSet presAssocID="{952F77C6-69E6-4738-A07A-CA603027BCCE}" presName="BalanceSpacing1" presStyleCnt="0"/>
      <dgm:spPr/>
    </dgm:pt>
    <dgm:pt modelId="{556BD05B-D92F-4128-94BD-DADEBFDAAC47}" type="pres">
      <dgm:prSet presAssocID="{C64BB311-8BB6-47FF-BF7C-8B88D7BBD271}" presName="Accent1Text" presStyleLbl="node1" presStyleIdx="3" presStyleCnt="6"/>
      <dgm:spPr/>
      <dgm:t>
        <a:bodyPr/>
        <a:lstStyle/>
        <a:p>
          <a:endParaRPr lang="es-ES"/>
        </a:p>
      </dgm:t>
    </dgm:pt>
    <dgm:pt modelId="{FBF64C4D-F650-41FF-8AFA-DBA6B28164D2}" type="pres">
      <dgm:prSet presAssocID="{C64BB311-8BB6-47FF-BF7C-8B88D7BBD271}" presName="spaceBetweenRectangles" presStyleCnt="0"/>
      <dgm:spPr/>
    </dgm:pt>
    <dgm:pt modelId="{B926B4BC-6A32-4863-98A8-0BDB9E6563D6}" type="pres">
      <dgm:prSet presAssocID="{D651D752-B110-4A3F-AFA8-014CD8C85A4D}" presName="composite" presStyleCnt="0"/>
      <dgm:spPr/>
    </dgm:pt>
    <dgm:pt modelId="{C9E31D92-C7BC-4C58-B37B-10491FB9B876}" type="pres">
      <dgm:prSet presAssocID="{D651D752-B110-4A3F-AFA8-014CD8C85A4D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8068B84-3756-4D69-8578-C9DF62EE911C}" type="pres">
      <dgm:prSet presAssocID="{D651D752-B110-4A3F-AFA8-014CD8C85A4D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AFFF129-FD42-4341-A6E6-D9A27C75DE41}" type="pres">
      <dgm:prSet presAssocID="{D651D752-B110-4A3F-AFA8-014CD8C85A4D}" presName="BalanceSpacing" presStyleCnt="0"/>
      <dgm:spPr/>
    </dgm:pt>
    <dgm:pt modelId="{719E608C-052D-4889-9B96-F7C2F1CCFA9C}" type="pres">
      <dgm:prSet presAssocID="{D651D752-B110-4A3F-AFA8-014CD8C85A4D}" presName="BalanceSpacing1" presStyleCnt="0"/>
      <dgm:spPr/>
    </dgm:pt>
    <dgm:pt modelId="{D994EDE9-9D88-4BFB-9AA6-F36DC24D83CA}" type="pres">
      <dgm:prSet presAssocID="{C61D3146-C462-4D0C-A177-E16EF7C05AC1}" presName="Accent1Text" presStyleLbl="node1" presStyleIdx="5" presStyleCnt="6"/>
      <dgm:spPr/>
      <dgm:t>
        <a:bodyPr/>
        <a:lstStyle/>
        <a:p>
          <a:endParaRPr lang="es-ES"/>
        </a:p>
      </dgm:t>
    </dgm:pt>
  </dgm:ptLst>
  <dgm:cxnLst>
    <dgm:cxn modelId="{66C19472-277F-4606-83D3-539C8126F7C7}" srcId="{8DB9F331-137B-4B2E-9085-440E6BE9449B}" destId="{2948860E-81DF-44BC-8A74-4EA993124C59}" srcOrd="0" destOrd="0" parTransId="{E66401E0-7068-4C28-8E03-B10B7344DA22}" sibTransId="{DE998626-857C-49A5-A3DA-BECD18AF833F}"/>
    <dgm:cxn modelId="{A37EA02C-831C-4654-AC37-9D45A103EBBC}" type="presOf" srcId="{952F77C6-69E6-4738-A07A-CA603027BCCE}" destId="{4ED84DE9-4C88-4F30-8C36-997A287CB2CB}" srcOrd="0" destOrd="0" presId="urn:microsoft.com/office/officeart/2008/layout/AlternatingHexagons"/>
    <dgm:cxn modelId="{E2AF9D39-56C7-4015-BC86-0A0791F65959}" srcId="{D651D752-B110-4A3F-AFA8-014CD8C85A4D}" destId="{3869C8A3-DCDD-40CD-BE37-645A15FE3808}" srcOrd="0" destOrd="0" parTransId="{D46534BD-34EE-47A1-812E-7E7C682A5196}" sibTransId="{B44F63E5-846E-4272-B6B6-5974B5C8D624}"/>
    <dgm:cxn modelId="{544A252F-93A1-4DE1-8746-BE6940C9E1F0}" srcId="{CA24FA7C-0B42-47EA-9A5F-E26781D9ACA6}" destId="{952F77C6-69E6-4738-A07A-CA603027BCCE}" srcOrd="1" destOrd="0" parTransId="{77579A01-E0DB-4825-B9E7-EE4CBA26897B}" sibTransId="{C64BB311-8BB6-47FF-BF7C-8B88D7BBD271}"/>
    <dgm:cxn modelId="{50284F00-1DE1-483B-804C-A713D64B9546}" type="presOf" srcId="{8DB9F331-137B-4B2E-9085-440E6BE9449B}" destId="{2260AAA4-7357-4AD1-BB97-99DFC382562B}" srcOrd="0" destOrd="0" presId="urn:microsoft.com/office/officeart/2008/layout/AlternatingHexagons"/>
    <dgm:cxn modelId="{6254DDEE-AF9B-435B-AB42-BBD370A568FA}" type="presOf" srcId="{3869C8A3-DCDD-40CD-BE37-645A15FE3808}" destId="{88068B84-3756-4D69-8578-C9DF62EE911C}" srcOrd="0" destOrd="0" presId="urn:microsoft.com/office/officeart/2008/layout/AlternatingHexagons"/>
    <dgm:cxn modelId="{1090FC3E-A11B-425B-8F73-FBF44618FBA6}" type="presOf" srcId="{63213594-1BBE-4834-8239-3662D80EC93E}" destId="{47885675-75FA-4BEE-A027-CBBC33C2A4FC}" srcOrd="0" destOrd="0" presId="urn:microsoft.com/office/officeart/2008/layout/AlternatingHexagons"/>
    <dgm:cxn modelId="{C48E3F00-4031-4F0F-8339-8F49B6F0E236}" type="presOf" srcId="{C64BB311-8BB6-47FF-BF7C-8B88D7BBD271}" destId="{556BD05B-D92F-4128-94BD-DADEBFDAAC47}" srcOrd="0" destOrd="0" presId="urn:microsoft.com/office/officeart/2008/layout/AlternatingHexagons"/>
    <dgm:cxn modelId="{A1B0904E-1C4F-49C8-91E8-AFFA4788019F}" type="presOf" srcId="{C91EF5D1-664F-4223-88ED-9811CC588A0C}" destId="{2FCFBAFF-E8EB-41FF-91DF-DD51BA5172DC}" srcOrd="0" destOrd="0" presId="urn:microsoft.com/office/officeart/2008/layout/AlternatingHexagons"/>
    <dgm:cxn modelId="{2E189816-DA68-4125-8302-303B040873C6}" type="presOf" srcId="{C61D3146-C462-4D0C-A177-E16EF7C05AC1}" destId="{D994EDE9-9D88-4BFB-9AA6-F36DC24D83CA}" srcOrd="0" destOrd="0" presId="urn:microsoft.com/office/officeart/2008/layout/AlternatingHexagons"/>
    <dgm:cxn modelId="{0ACEDC24-2C34-40B0-9EE6-D86C015E1DAE}" type="presOf" srcId="{CA24FA7C-0B42-47EA-9A5F-E26781D9ACA6}" destId="{A0D11D85-B0F0-477D-865E-BBCE22DFE4D5}" srcOrd="0" destOrd="0" presId="urn:microsoft.com/office/officeart/2008/layout/AlternatingHexagons"/>
    <dgm:cxn modelId="{D2AEEB13-067C-4A1B-B47B-89274D8E5484}" type="presOf" srcId="{D651D752-B110-4A3F-AFA8-014CD8C85A4D}" destId="{C9E31D92-C7BC-4C58-B37B-10491FB9B876}" srcOrd="0" destOrd="0" presId="urn:microsoft.com/office/officeart/2008/layout/AlternatingHexagons"/>
    <dgm:cxn modelId="{CFEB6997-A638-4E75-831C-D5F43CE8946D}" srcId="{952F77C6-69E6-4738-A07A-CA603027BCCE}" destId="{63213594-1BBE-4834-8239-3662D80EC93E}" srcOrd="0" destOrd="0" parTransId="{B5B33069-AB54-4620-ACDF-5854D9C5EB9F}" sibTransId="{6EB774D3-3DD1-46AD-BCCE-68BD80241FEA}"/>
    <dgm:cxn modelId="{F88A148C-D9D9-46BE-81F8-5D0C69EB96DD}" type="presOf" srcId="{2948860E-81DF-44BC-8A74-4EA993124C59}" destId="{3EB6727A-1D9D-440F-8E9F-DD77263282BA}" srcOrd="0" destOrd="0" presId="urn:microsoft.com/office/officeart/2008/layout/AlternatingHexagons"/>
    <dgm:cxn modelId="{13A106E3-5F85-4EF0-9F33-1145226CFB27}" srcId="{CA24FA7C-0B42-47EA-9A5F-E26781D9ACA6}" destId="{8DB9F331-137B-4B2E-9085-440E6BE9449B}" srcOrd="0" destOrd="0" parTransId="{A3E3370B-B43F-4C86-9152-AD947E6F4526}" sibTransId="{C91EF5D1-664F-4223-88ED-9811CC588A0C}"/>
    <dgm:cxn modelId="{24FA1BC2-D814-438F-831F-4DBD2C9C3EAF}" srcId="{CA24FA7C-0B42-47EA-9A5F-E26781D9ACA6}" destId="{D651D752-B110-4A3F-AFA8-014CD8C85A4D}" srcOrd="2" destOrd="0" parTransId="{754757AE-7E1B-4078-9F7A-7AF097D80574}" sibTransId="{C61D3146-C462-4D0C-A177-E16EF7C05AC1}"/>
    <dgm:cxn modelId="{AD6A6B06-0DCD-450B-813D-B6BBAE735B34}" type="presParOf" srcId="{A0D11D85-B0F0-477D-865E-BBCE22DFE4D5}" destId="{D8A9AD4B-56A2-4C7A-BEB1-80D24A849196}" srcOrd="0" destOrd="0" presId="urn:microsoft.com/office/officeart/2008/layout/AlternatingHexagons"/>
    <dgm:cxn modelId="{F3401700-57FD-441C-8E5E-CB2D86C11B1F}" type="presParOf" srcId="{D8A9AD4B-56A2-4C7A-BEB1-80D24A849196}" destId="{2260AAA4-7357-4AD1-BB97-99DFC382562B}" srcOrd="0" destOrd="0" presId="urn:microsoft.com/office/officeart/2008/layout/AlternatingHexagons"/>
    <dgm:cxn modelId="{867596F7-52C4-45CB-8743-922B41911292}" type="presParOf" srcId="{D8A9AD4B-56A2-4C7A-BEB1-80D24A849196}" destId="{3EB6727A-1D9D-440F-8E9F-DD77263282BA}" srcOrd="1" destOrd="0" presId="urn:microsoft.com/office/officeart/2008/layout/AlternatingHexagons"/>
    <dgm:cxn modelId="{EF3C3F9B-61E9-4E00-8DF3-FF8CC2DD5EAE}" type="presParOf" srcId="{D8A9AD4B-56A2-4C7A-BEB1-80D24A849196}" destId="{63C656AC-6C70-48DF-AD8C-56A80B539353}" srcOrd="2" destOrd="0" presId="urn:microsoft.com/office/officeart/2008/layout/AlternatingHexagons"/>
    <dgm:cxn modelId="{ADC2F1C9-1AF4-4413-9BC7-B724BD41D2B7}" type="presParOf" srcId="{D8A9AD4B-56A2-4C7A-BEB1-80D24A849196}" destId="{E47544B1-494D-4D0B-BF1F-D107C10885DD}" srcOrd="3" destOrd="0" presId="urn:microsoft.com/office/officeart/2008/layout/AlternatingHexagons"/>
    <dgm:cxn modelId="{368657E3-A8AB-4D4E-BEBB-07D5728D5280}" type="presParOf" srcId="{D8A9AD4B-56A2-4C7A-BEB1-80D24A849196}" destId="{2FCFBAFF-E8EB-41FF-91DF-DD51BA5172DC}" srcOrd="4" destOrd="0" presId="urn:microsoft.com/office/officeart/2008/layout/AlternatingHexagons"/>
    <dgm:cxn modelId="{A6058D8F-0626-4FF2-9AC5-F17C022BDDB6}" type="presParOf" srcId="{A0D11D85-B0F0-477D-865E-BBCE22DFE4D5}" destId="{DB4C4346-6B39-40DF-AB9F-79FFF250D3B6}" srcOrd="1" destOrd="0" presId="urn:microsoft.com/office/officeart/2008/layout/AlternatingHexagons"/>
    <dgm:cxn modelId="{30803C94-0FEC-41C9-80A4-FB1CFBE105A6}" type="presParOf" srcId="{A0D11D85-B0F0-477D-865E-BBCE22DFE4D5}" destId="{B002FE3E-D4A6-49CE-9679-142FEAB59A3D}" srcOrd="2" destOrd="0" presId="urn:microsoft.com/office/officeart/2008/layout/AlternatingHexagons"/>
    <dgm:cxn modelId="{FE9A359D-5D7E-4C85-A611-EE83B8CED8DA}" type="presParOf" srcId="{B002FE3E-D4A6-49CE-9679-142FEAB59A3D}" destId="{4ED84DE9-4C88-4F30-8C36-997A287CB2CB}" srcOrd="0" destOrd="0" presId="urn:microsoft.com/office/officeart/2008/layout/AlternatingHexagons"/>
    <dgm:cxn modelId="{603074F6-31C8-425B-94D7-578105E536C8}" type="presParOf" srcId="{B002FE3E-D4A6-49CE-9679-142FEAB59A3D}" destId="{47885675-75FA-4BEE-A027-CBBC33C2A4FC}" srcOrd="1" destOrd="0" presId="urn:microsoft.com/office/officeart/2008/layout/AlternatingHexagons"/>
    <dgm:cxn modelId="{E0F4A527-0E62-4D85-8C40-203C09B68C01}" type="presParOf" srcId="{B002FE3E-D4A6-49CE-9679-142FEAB59A3D}" destId="{012123C0-AD8F-4EF6-8EA0-105C5885D6F8}" srcOrd="2" destOrd="0" presId="urn:microsoft.com/office/officeart/2008/layout/AlternatingHexagons"/>
    <dgm:cxn modelId="{E4DF16B1-2154-46AC-B063-DD935743E87B}" type="presParOf" srcId="{B002FE3E-D4A6-49CE-9679-142FEAB59A3D}" destId="{878C4A3E-D14E-4B66-B740-92D30229A4EF}" srcOrd="3" destOrd="0" presId="urn:microsoft.com/office/officeart/2008/layout/AlternatingHexagons"/>
    <dgm:cxn modelId="{28CAD80E-70D5-42A2-BFA3-4813B98E1015}" type="presParOf" srcId="{B002FE3E-D4A6-49CE-9679-142FEAB59A3D}" destId="{556BD05B-D92F-4128-94BD-DADEBFDAAC47}" srcOrd="4" destOrd="0" presId="urn:microsoft.com/office/officeart/2008/layout/AlternatingHexagons"/>
    <dgm:cxn modelId="{5532920C-0CA0-4AEA-B4D9-853AA5F2F0C3}" type="presParOf" srcId="{A0D11D85-B0F0-477D-865E-BBCE22DFE4D5}" destId="{FBF64C4D-F650-41FF-8AFA-DBA6B28164D2}" srcOrd="3" destOrd="0" presId="urn:microsoft.com/office/officeart/2008/layout/AlternatingHexagons"/>
    <dgm:cxn modelId="{450B8EC2-D83C-47A5-A523-76AF68FD9929}" type="presParOf" srcId="{A0D11D85-B0F0-477D-865E-BBCE22DFE4D5}" destId="{B926B4BC-6A32-4863-98A8-0BDB9E6563D6}" srcOrd="4" destOrd="0" presId="urn:microsoft.com/office/officeart/2008/layout/AlternatingHexagons"/>
    <dgm:cxn modelId="{8243FFD1-BC8E-46BF-A73E-4674DFAA515C}" type="presParOf" srcId="{B926B4BC-6A32-4863-98A8-0BDB9E6563D6}" destId="{C9E31D92-C7BC-4C58-B37B-10491FB9B876}" srcOrd="0" destOrd="0" presId="urn:microsoft.com/office/officeart/2008/layout/AlternatingHexagons"/>
    <dgm:cxn modelId="{B040BCDE-4F0E-44E6-8CE5-CE816D357E4B}" type="presParOf" srcId="{B926B4BC-6A32-4863-98A8-0BDB9E6563D6}" destId="{88068B84-3756-4D69-8578-C9DF62EE911C}" srcOrd="1" destOrd="0" presId="urn:microsoft.com/office/officeart/2008/layout/AlternatingHexagons"/>
    <dgm:cxn modelId="{F4506549-6A8B-4A20-8B18-76714F3CA69B}" type="presParOf" srcId="{B926B4BC-6A32-4863-98A8-0BDB9E6563D6}" destId="{AAFFF129-FD42-4341-A6E6-D9A27C75DE41}" srcOrd="2" destOrd="0" presId="urn:microsoft.com/office/officeart/2008/layout/AlternatingHexagons"/>
    <dgm:cxn modelId="{130D1928-E3B3-43FC-AA09-E058C2951DDE}" type="presParOf" srcId="{B926B4BC-6A32-4863-98A8-0BDB9E6563D6}" destId="{719E608C-052D-4889-9B96-F7C2F1CCFA9C}" srcOrd="3" destOrd="0" presId="urn:microsoft.com/office/officeart/2008/layout/AlternatingHexagons"/>
    <dgm:cxn modelId="{69D571B3-9083-45DD-B22B-438B87EF0E32}" type="presParOf" srcId="{B926B4BC-6A32-4863-98A8-0BDB9E6563D6}" destId="{D994EDE9-9D88-4BFB-9AA6-F36DC24D83CA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60AAA4-7357-4AD1-BB97-99DFC382562B}">
      <dsp:nvSpPr>
        <dsp:cNvPr id="0" name=""/>
        <dsp:cNvSpPr/>
      </dsp:nvSpPr>
      <dsp:spPr>
        <a:xfrm rot="5400000">
          <a:off x="3506806" y="130656"/>
          <a:ext cx="2008628" cy="1747506"/>
        </a:xfrm>
        <a:prstGeom prst="hexagon">
          <a:avLst>
            <a:gd name="adj" fmla="val 25000"/>
            <a:gd name="vf" fmla="val 11547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noProof="0" dirty="0" smtClean="0"/>
            <a:t>Blok users that insult you on line </a:t>
          </a:r>
          <a:endParaRPr lang="en-US" sz="1500" kern="1200" noProof="0" dirty="0"/>
        </a:p>
      </dsp:txBody>
      <dsp:txXfrm rot="-5400000">
        <a:off x="3909687" y="313106"/>
        <a:ext cx="1202866" cy="1382606"/>
      </dsp:txXfrm>
    </dsp:sp>
    <dsp:sp modelId="{3EB6727A-1D9D-440F-8E9F-DD77263282BA}">
      <dsp:nvSpPr>
        <dsp:cNvPr id="0" name=""/>
        <dsp:cNvSpPr/>
      </dsp:nvSpPr>
      <dsp:spPr>
        <a:xfrm>
          <a:off x="5437901" y="401821"/>
          <a:ext cx="2241629" cy="1205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noProof="0" dirty="0"/>
        </a:p>
      </dsp:txBody>
      <dsp:txXfrm>
        <a:off x="5437901" y="401821"/>
        <a:ext cx="2241629" cy="1205177"/>
      </dsp:txXfrm>
    </dsp:sp>
    <dsp:sp modelId="{2FCFBAFF-E8EB-41FF-91DF-DD51BA5172DC}">
      <dsp:nvSpPr>
        <dsp:cNvPr id="0" name=""/>
        <dsp:cNvSpPr/>
      </dsp:nvSpPr>
      <dsp:spPr>
        <a:xfrm rot="5400000">
          <a:off x="1619499" y="130656"/>
          <a:ext cx="2008628" cy="1747506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600" kern="1200"/>
        </a:p>
      </dsp:txBody>
      <dsp:txXfrm rot="-5400000">
        <a:off x="2022380" y="313106"/>
        <a:ext cx="1202866" cy="1382606"/>
      </dsp:txXfrm>
    </dsp:sp>
    <dsp:sp modelId="{4ED84DE9-4C88-4F30-8C36-997A287CB2CB}">
      <dsp:nvSpPr>
        <dsp:cNvPr id="0" name=""/>
        <dsp:cNvSpPr/>
      </dsp:nvSpPr>
      <dsp:spPr>
        <a:xfrm rot="5400000">
          <a:off x="2559537" y="1835580"/>
          <a:ext cx="2008628" cy="1747506"/>
        </a:xfrm>
        <a:prstGeom prst="hexagon">
          <a:avLst>
            <a:gd name="adj" fmla="val 25000"/>
            <a:gd name="vf" fmla="val 115470"/>
          </a:avLst>
        </a:prstGeom>
        <a:solidFill>
          <a:schemeClr val="tx1">
            <a:lumMod val="95000"/>
            <a:lumOff val="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noProof="0" dirty="0" smtClean="0"/>
            <a:t>Go out of insulting conversations</a:t>
          </a:r>
          <a:endParaRPr lang="en-US" sz="1500" kern="1200" noProof="0" dirty="0"/>
        </a:p>
      </dsp:txBody>
      <dsp:txXfrm rot="-5400000">
        <a:off x="2962418" y="2018030"/>
        <a:ext cx="1202866" cy="1382606"/>
      </dsp:txXfrm>
    </dsp:sp>
    <dsp:sp modelId="{47885675-75FA-4BEE-A027-CBBC33C2A4FC}">
      <dsp:nvSpPr>
        <dsp:cNvPr id="0" name=""/>
        <dsp:cNvSpPr/>
      </dsp:nvSpPr>
      <dsp:spPr>
        <a:xfrm>
          <a:off x="448468" y="2106744"/>
          <a:ext cx="2169318" cy="1205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500" kern="1200"/>
        </a:p>
      </dsp:txBody>
      <dsp:txXfrm>
        <a:off x="448468" y="2106744"/>
        <a:ext cx="2169318" cy="1205177"/>
      </dsp:txXfrm>
    </dsp:sp>
    <dsp:sp modelId="{556BD05B-D92F-4128-94BD-DADEBFDAAC47}">
      <dsp:nvSpPr>
        <dsp:cNvPr id="0" name=""/>
        <dsp:cNvSpPr/>
      </dsp:nvSpPr>
      <dsp:spPr>
        <a:xfrm rot="5400000">
          <a:off x="4446844" y="1835580"/>
          <a:ext cx="2008628" cy="1747506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600" kern="1200"/>
        </a:p>
      </dsp:txBody>
      <dsp:txXfrm rot="-5400000">
        <a:off x="4849725" y="2018030"/>
        <a:ext cx="1202866" cy="1382606"/>
      </dsp:txXfrm>
    </dsp:sp>
    <dsp:sp modelId="{C9E31D92-C7BC-4C58-B37B-10491FB9B876}">
      <dsp:nvSpPr>
        <dsp:cNvPr id="0" name=""/>
        <dsp:cNvSpPr/>
      </dsp:nvSpPr>
      <dsp:spPr>
        <a:xfrm rot="5400000">
          <a:off x="3506806" y="3540503"/>
          <a:ext cx="2008628" cy="1747506"/>
        </a:xfrm>
        <a:prstGeom prst="hexagon">
          <a:avLst>
            <a:gd name="adj" fmla="val 25000"/>
            <a:gd name="vf" fmla="val 115470"/>
          </a:avLst>
        </a:prstGeom>
        <a:solidFill>
          <a:schemeClr val="tx1">
            <a:lumMod val="95000"/>
            <a:lumOff val="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noProof="0" dirty="0" smtClean="0"/>
            <a:t>Do not insult other users any way its possible </a:t>
          </a:r>
          <a:endParaRPr lang="en-US" sz="1500" kern="1200" noProof="0" dirty="0"/>
        </a:p>
      </dsp:txBody>
      <dsp:txXfrm rot="-5400000">
        <a:off x="3909687" y="3722953"/>
        <a:ext cx="1202866" cy="1382606"/>
      </dsp:txXfrm>
    </dsp:sp>
    <dsp:sp modelId="{88068B84-3756-4D69-8578-C9DF62EE911C}">
      <dsp:nvSpPr>
        <dsp:cNvPr id="0" name=""/>
        <dsp:cNvSpPr/>
      </dsp:nvSpPr>
      <dsp:spPr>
        <a:xfrm>
          <a:off x="5437901" y="3811668"/>
          <a:ext cx="2241629" cy="1205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500" kern="1200" dirty="0"/>
        </a:p>
      </dsp:txBody>
      <dsp:txXfrm>
        <a:off x="5437901" y="3811668"/>
        <a:ext cx="2241629" cy="1205177"/>
      </dsp:txXfrm>
    </dsp:sp>
    <dsp:sp modelId="{D994EDE9-9D88-4BFB-9AA6-F36DC24D83CA}">
      <dsp:nvSpPr>
        <dsp:cNvPr id="0" name=""/>
        <dsp:cNvSpPr/>
      </dsp:nvSpPr>
      <dsp:spPr>
        <a:xfrm rot="5400000">
          <a:off x="1619499" y="3540503"/>
          <a:ext cx="2008628" cy="1747506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600" kern="1200"/>
        </a:p>
      </dsp:txBody>
      <dsp:txXfrm rot="-5400000">
        <a:off x="2022380" y="3722953"/>
        <a:ext cx="1202866" cy="13826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7E3D-AAED-4B78-86FE-B4156D6750F6}" type="datetimeFigureOut">
              <a:rPr lang="es-MX" smtClean="0"/>
              <a:t>13/12/2018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97A65-7904-496A-90A6-CF0C66E0FB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6653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7E3D-AAED-4B78-86FE-B4156D6750F6}" type="datetimeFigureOut">
              <a:rPr lang="es-MX" smtClean="0"/>
              <a:t>13/12/2018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97A65-7904-496A-90A6-CF0C66E0FB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3377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7E3D-AAED-4B78-86FE-B4156D6750F6}" type="datetimeFigureOut">
              <a:rPr lang="es-MX" smtClean="0"/>
              <a:t>13/12/2018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97A65-7904-496A-90A6-CF0C66E0FB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6082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7E3D-AAED-4B78-86FE-B4156D6750F6}" type="datetimeFigureOut">
              <a:rPr lang="es-MX" smtClean="0"/>
              <a:t>13/12/2018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97A65-7904-496A-90A6-CF0C66E0FB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0698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7E3D-AAED-4B78-86FE-B4156D6750F6}" type="datetimeFigureOut">
              <a:rPr lang="es-MX" smtClean="0"/>
              <a:t>13/12/2018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97A65-7904-496A-90A6-CF0C66E0FB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60773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7E3D-AAED-4B78-86FE-B4156D6750F6}" type="datetimeFigureOut">
              <a:rPr lang="es-MX" smtClean="0"/>
              <a:t>13/12/2018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97A65-7904-496A-90A6-CF0C66E0FB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1728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7E3D-AAED-4B78-86FE-B4156D6750F6}" type="datetimeFigureOut">
              <a:rPr lang="es-MX" smtClean="0"/>
              <a:t>13/12/2018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97A65-7904-496A-90A6-CF0C66E0FB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08532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7E3D-AAED-4B78-86FE-B4156D6750F6}" type="datetimeFigureOut">
              <a:rPr lang="es-MX" smtClean="0"/>
              <a:t>13/12/2018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97A65-7904-496A-90A6-CF0C66E0FB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17090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7E3D-AAED-4B78-86FE-B4156D6750F6}" type="datetimeFigureOut">
              <a:rPr lang="es-MX" smtClean="0"/>
              <a:t>13/12/2018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97A65-7904-496A-90A6-CF0C66E0FB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76639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7E3D-AAED-4B78-86FE-B4156D6750F6}" type="datetimeFigureOut">
              <a:rPr lang="es-MX" smtClean="0"/>
              <a:t>13/12/2018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97A65-7904-496A-90A6-CF0C66E0FB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2500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7E3D-AAED-4B78-86FE-B4156D6750F6}" type="datetimeFigureOut">
              <a:rPr lang="es-MX" smtClean="0"/>
              <a:t>13/12/2018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97A65-7904-496A-90A6-CF0C66E0FB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4662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2E7E3D-AAED-4B78-86FE-B4156D6750F6}" type="datetimeFigureOut">
              <a:rPr lang="es-MX" smtClean="0"/>
              <a:t>13/12/2018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97A65-7904-496A-90A6-CF0C66E0FB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0302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err="1" smtClean="0"/>
              <a:t>Flame</a:t>
            </a:r>
            <a:r>
              <a:rPr lang="es-MX" dirty="0" smtClean="0"/>
              <a:t> </a:t>
            </a:r>
            <a:r>
              <a:rPr lang="es-MX" dirty="0" err="1" smtClean="0"/>
              <a:t>War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err="1" smtClean="0"/>
              <a:t>fffffffffffffffffffffff</a:t>
            </a:r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14"/>
            <a:ext cx="7863840" cy="6380599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436296" y="353226"/>
            <a:ext cx="32726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Flame War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9739177" y="4945382"/>
            <a:ext cx="18473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s-ES" sz="3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8123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875" y="0"/>
            <a:ext cx="4048125" cy="404812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65770" y="366554"/>
            <a:ext cx="668407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Do you know what is a</a:t>
            </a:r>
          </a:p>
          <a:p>
            <a:pPr algn="ctr"/>
            <a:r>
              <a:rPr lang="en-US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Flame War?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575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820347" y="1602889"/>
            <a:ext cx="37759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A flame war is an online </a:t>
            </a:r>
            <a:r>
              <a:rPr lang="en-US" dirty="0" err="1" smtClean="0">
                <a:solidFill>
                  <a:schemeClr val="accent2"/>
                </a:solidFill>
              </a:rPr>
              <a:t>discution</a:t>
            </a:r>
            <a:r>
              <a:rPr lang="en-US" dirty="0" smtClean="0">
                <a:solidFill>
                  <a:schemeClr val="accent2"/>
                </a:solidFill>
              </a:rPr>
              <a:t> exchanging insulting and </a:t>
            </a:r>
            <a:r>
              <a:rPr lang="en-US" dirty="0" err="1" smtClean="0">
                <a:solidFill>
                  <a:schemeClr val="accent2"/>
                </a:solidFill>
              </a:rPr>
              <a:t>agresive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masseges</a:t>
            </a:r>
            <a:r>
              <a:rPr lang="en-US" dirty="0" smtClean="0">
                <a:solidFill>
                  <a:schemeClr val="accent2"/>
                </a:solidFill>
              </a:rPr>
              <a:t> and images which can have 2 or more users in the web site, game or </a:t>
            </a:r>
            <a:r>
              <a:rPr lang="en-US" dirty="0" err="1" smtClean="0">
                <a:solidFill>
                  <a:schemeClr val="accent2"/>
                </a:solidFill>
              </a:rPr>
              <a:t>app</a:t>
            </a:r>
            <a:r>
              <a:rPr lang="en-US" dirty="0" err="1" smtClean="0"/>
              <a:t>a</a:t>
            </a:r>
            <a:endParaRPr lang="en-US" dirty="0"/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58694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Ok, a </a:t>
            </a:r>
            <a:r>
              <a:rPr lang="es-ES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flame</a:t>
            </a:r>
            <a:r>
              <a:rPr lang="es-E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  <a:r>
              <a:rPr lang="es-ES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war</a:t>
            </a:r>
            <a:r>
              <a:rPr lang="es-E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  <a:r>
              <a:rPr lang="es-ES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is</a:t>
            </a:r>
            <a:r>
              <a:rPr lang="es-E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…</a:t>
            </a:r>
            <a:endParaRPr lang="es-E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5444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321653" y="159589"/>
            <a:ext cx="327269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What is a </a:t>
            </a:r>
          </a:p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Flame War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62550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26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440" y="1"/>
            <a:ext cx="7191560" cy="68580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049379" y="181104"/>
            <a:ext cx="843750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Have you ever experienced a</a:t>
            </a:r>
          </a:p>
          <a:p>
            <a:pPr lvl="1" algn="ctr"/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Flame War?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1216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34513" y="210688"/>
            <a:ext cx="18948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Tips</a:t>
            </a:r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…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46731143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5780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86</Words>
  <Application>Microsoft Office PowerPoint</Application>
  <PresentationFormat>Panorámica</PresentationFormat>
  <Paragraphs>15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Flame War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Flame War</dc:title>
  <dc:creator>Alumnoiab.19</dc:creator>
  <cp:lastModifiedBy>alumnoiab19</cp:lastModifiedBy>
  <cp:revision>5</cp:revision>
  <dcterms:created xsi:type="dcterms:W3CDTF">2018-10-25T13:23:21Z</dcterms:created>
  <dcterms:modified xsi:type="dcterms:W3CDTF">2018-12-13T14:33:53Z</dcterms:modified>
</cp:coreProperties>
</file>